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3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52536" y="548680"/>
            <a:ext cx="9144000" cy="11935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Młodzieżowa Rada Miasta Dzierżoniów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207920" cy="1870024"/>
          </a:xfrm>
        </p:spPr>
        <p:txBody>
          <a:bodyPr/>
          <a:lstStyle/>
          <a:p>
            <a:pPr algn="ctr"/>
            <a:r>
              <a:rPr lang="pl-PL" dirty="0" smtClean="0"/>
              <a:t>Kadencja 2016-2018</a:t>
            </a:r>
            <a:endParaRPr lang="pl-PL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Realizacja wniosków wybranych w 2016 roku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pl-PL" dirty="0" smtClean="0"/>
              <a:t>Budowa siłowni plenerowej przy dawnym gimnazjum nr 1 w Dzierżoniowie. 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/>
              <a:t>Zakup puf do Szkoły Podstawowej nr 1.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3. Hip - Hop Festiwal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28.04.2017r. w naszym mieście mieliśmy okazję gościć takich wykonawców jak Sitek, Solar, Białas i Donguralesko. Sprzedano łącznie około 500 biletów na tę imprezę. Frekwencja w dniu festiwalu była imponująca. </a:t>
            </a:r>
            <a:endParaRPr lang="pl-PL" dirty="0"/>
          </a:p>
        </p:txBody>
      </p:sp>
      <p:pic>
        <p:nvPicPr>
          <p:cNvPr id="6" name="Symbol zastępczy zawartości 5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093970" cy="2292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Wizyta młodzieżowych radnych z Kluczborka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Dzień 20.06.2017r. </a:t>
            </a:r>
            <a:r>
              <a:rPr lang="pl-PL" dirty="0" smtClean="0"/>
              <a:t>s</a:t>
            </a:r>
            <a:r>
              <a:rPr lang="pl-PL" dirty="0" smtClean="0"/>
              <a:t>pędziliśmy wraz z naszymi kolegami i koleżankami z Kluczborka. Razem zwiedziliśmy Dzierżoniów oraz mieliśmy okazję do wymiany doświadczeń czy zainspirowania się do dalszych działań. </a:t>
            </a:r>
            <a:endParaRPr lang="pl-PL" dirty="0"/>
          </a:p>
        </p:txBody>
      </p:sp>
      <p:pic>
        <p:nvPicPr>
          <p:cNvPr id="5" name="Symbol zastępczy zawartości 4" descr="19250810_654854918045226_654808991112920406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Festiwal Kolorów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02.09.2017r. </a:t>
            </a:r>
            <a:r>
              <a:rPr lang="pl-PL" dirty="0" smtClean="0"/>
              <a:t>z</a:t>
            </a:r>
            <a:r>
              <a:rPr lang="pl-PL" dirty="0" smtClean="0"/>
              <a:t>organizowaliśmy Festiwal Kolorów na Alei Bajkowych Gwiazd podczas trwania Festynu Rodzinnego. Było bardzo kolorowo!</a:t>
            </a:r>
            <a:endParaRPr lang="pl-PL" dirty="0"/>
          </a:p>
        </p:txBody>
      </p:sp>
      <p:pic>
        <p:nvPicPr>
          <p:cNvPr id="5" name="Symbol zastępczy zawartości 4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204864"/>
            <a:ext cx="4464496" cy="2970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Wizyta młodzieży z Oławy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Młodzież z Oławy odwiedziła nas 28.11.2017r. by skorzystać z naszego doświadczenia w zakresie działalności młodzieżowej rady miasta. Chętnie podzieliliśmy się tym, co udało nam się wypracować przez okres trwania naszej kadencji. </a:t>
            </a:r>
            <a:endParaRPr lang="pl-PL" dirty="0"/>
          </a:p>
        </p:txBody>
      </p:sp>
      <p:pic>
        <p:nvPicPr>
          <p:cNvPr id="5" name="Symbol zastępczy zawartości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39547"/>
            <a:ext cx="4038600" cy="2691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Paczka dla Reksia (2 edycja)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04.12.2017r. </a:t>
            </a:r>
            <a:r>
              <a:rPr lang="pl-PL" dirty="0" smtClean="0"/>
              <a:t>m</a:t>
            </a:r>
            <a:r>
              <a:rPr lang="pl-PL" dirty="0" smtClean="0"/>
              <a:t>imo srogiej, zimowej pogody, nasi radni już po raz drugi dzielnie zbierali karmę dla potrzebujących jej zwierząt – w roku 2017 obdarowane zostały koty. </a:t>
            </a:r>
            <a:endParaRPr lang="pl-PL" dirty="0"/>
          </a:p>
        </p:txBody>
      </p:sp>
      <p:pic>
        <p:nvPicPr>
          <p:cNvPr id="5" name="Symbol zastępczy zawartości 4" descr="24879558_882295181938975_6865483372048053817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276872"/>
            <a:ext cx="4423049" cy="2485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Spotkanie z Młodzieżową Radą Powiatu Świdnickiego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Zostaliśmy zaproszeni na spotkanie z MRP Świdnickiego, na którym podpisaliśmy współpracę z tamtejszą radą.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Wizyta w mieście partnerskim Dzierżoniowa – Lanskroun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 czasie trwania naszej kadencji mieliśmy okazję odwiedzić także miasto partnerskie Dzierżoniowa w Czechach – Lanskroun.</a:t>
            </a:r>
            <a:endParaRPr lang="pl-PL" dirty="0"/>
          </a:p>
        </p:txBody>
      </p:sp>
      <p:pic>
        <p:nvPicPr>
          <p:cNvPr id="5" name="Symbol zastępczy zawartości 4" descr="28547823_1983294418581997_938116575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Młodzieżowy Budżet Obywatelski na rok 2018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raz kolejny koordynowaliśmy przebieg naszego  budżetu. Zorganizowaliśmy wtedy spotkania z uczniami szkół, w których odbywają się głosowania oraz składanie wniosków, by przybliżyć im czym dokładniej jest budżet i jakie możliwości przed nimi otwiera.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 descr="21908307_897382810425278_1778492026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2792364" cy="4964202"/>
          </a:xfrm>
        </p:spPr>
      </p:pic>
      <p:pic>
        <p:nvPicPr>
          <p:cNvPr id="10" name="Symbol zastępczy zawartości 9" descr="21952291_897382943758598_1798912559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2910395" cy="5174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95536" y="332657"/>
            <a:ext cx="4100264" cy="5915744"/>
          </a:xfrm>
        </p:spPr>
        <p:txBody>
          <a:bodyPr>
            <a:normAutofit fontScale="92500" lnSpcReduction="20000"/>
          </a:bodyPr>
          <a:lstStyle/>
          <a:p>
            <a:r>
              <a:rPr lang="pl-PL" b="1" i="1" dirty="0" smtClean="0">
                <a:solidFill>
                  <a:srgbClr val="00B050"/>
                </a:solidFill>
              </a:rPr>
              <a:t>21 radnych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Konieczka Agata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Krawczyk Karolina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Krupa Filip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Gadzina Seweryn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Polański Daniel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Rozgajło  Paulina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Jaworska Klaudia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Rewicka Daria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Ogrodnik Wojciech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Stanek Karol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Eliasik Daniel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Bukowska Karolina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Handwerkier Marta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Zatorska Laura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Sztuka Michał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Zadrożny Filip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Zagórski Filip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Pisarewicz Lena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Olejnik Olaf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Maciątek Aleksander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Leśko Aleksandra</a:t>
            </a:r>
          </a:p>
          <a:p>
            <a:pPr>
              <a:buFont typeface="Arial" pitchFamily="34" charset="0"/>
              <a:buChar char="•"/>
            </a:pPr>
            <a:endParaRPr lang="pl-PL" sz="1800" dirty="0" smtClean="0"/>
          </a:p>
          <a:p>
            <a:pPr>
              <a:buFont typeface="Arial" pitchFamily="34" charset="0"/>
              <a:buChar char="•"/>
            </a:pPr>
            <a:endParaRPr lang="pl-PL" sz="1800" dirty="0" smtClean="0"/>
          </a:p>
          <a:p>
            <a:pPr>
              <a:buFont typeface="Arial" pitchFamily="34" charset="0"/>
              <a:buChar char="•"/>
            </a:pPr>
            <a:endParaRPr lang="pl-PL" sz="1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4008" y="260649"/>
            <a:ext cx="4042792" cy="5987752"/>
          </a:xfrm>
        </p:spPr>
        <p:txBody>
          <a:bodyPr>
            <a:normAutofit fontScale="92500" lnSpcReduction="20000"/>
          </a:bodyPr>
          <a:lstStyle/>
          <a:p>
            <a:r>
              <a:rPr lang="pl-PL" b="1" i="1" dirty="0" smtClean="0">
                <a:solidFill>
                  <a:schemeClr val="accent1"/>
                </a:solidFill>
              </a:rPr>
              <a:t>5 komisji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Komisja ds. Wolontariatu</a:t>
            </a:r>
          </a:p>
          <a:p>
            <a:pPr>
              <a:buNone/>
            </a:pPr>
            <a:r>
              <a:rPr lang="pl-PL" sz="1800" dirty="0" smtClean="0"/>
              <a:t> i spraw społecznych,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</a:t>
            </a:r>
            <a:r>
              <a:rPr lang="pl-PL" sz="1800" dirty="0" smtClean="0"/>
              <a:t>Komisja ds. Sportu i rekreacji,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Komisja ds. Kontaktu z mediami,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Komisja ds. Młodzieżowego Budżetu Obywatelskiego,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Komisja ds. Kultury i edukacji</a:t>
            </a:r>
          </a:p>
          <a:p>
            <a:pPr>
              <a:buNone/>
            </a:pP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Projekty do zrealizowania na 2018 rok: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pl-PL" dirty="0" smtClean="0"/>
              <a:t>Spotkanie z youtuberką Sylwią Lipką.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/>
              <a:t>Hip – Hop Festiwal, kolejna edycja.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/>
              <a:t>Budowa strefy relaksu przy Alei Bajkowych Gwiazd.</a:t>
            </a:r>
          </a:p>
          <a:p>
            <a:pPr marL="578358" indent="-514350">
              <a:buFont typeface="+mj-lt"/>
              <a:buAutoNum type="arabicPeriod"/>
            </a:pPr>
            <a:r>
              <a:rPr lang="pl-PL" dirty="0" smtClean="0"/>
              <a:t>Koncert Taco Hemingwaya.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Młodzieżowa Rada to nie tylko obowiązki – to przede wszystkim niezapomniane chwile oraz doświadczenia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13233439_850987121712419_81245232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31251">
            <a:off x="215911" y="135318"/>
            <a:ext cx="3423947" cy="2567960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Obraz 4" descr="13219768_850987675045697_15744594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53161">
            <a:off x="5866077" y="-358217"/>
            <a:ext cx="2325709" cy="3815886"/>
          </a:xfrm>
          <a:prstGeom prst="rect">
            <a:avLst/>
          </a:prstGeom>
        </p:spPr>
      </p:pic>
      <p:pic>
        <p:nvPicPr>
          <p:cNvPr id="6" name="Obraz 5" descr="15368931_306374479756280_92641279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268760"/>
            <a:ext cx="2160240" cy="3480386"/>
          </a:xfrm>
          <a:prstGeom prst="rect">
            <a:avLst/>
          </a:prstGeom>
        </p:spPr>
      </p:pic>
      <p:pic>
        <p:nvPicPr>
          <p:cNvPr id="7" name="Obraz 6" descr="28555482_854393574721890_741052623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8132">
            <a:off x="425482" y="3494166"/>
            <a:ext cx="3480783" cy="2610587"/>
          </a:xfrm>
          <a:prstGeom prst="rect">
            <a:avLst/>
          </a:prstGeom>
        </p:spPr>
      </p:pic>
      <p:pic>
        <p:nvPicPr>
          <p:cNvPr id="8" name="Obraz 7" descr="28580561_854393564721891_291863675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78570">
            <a:off x="4564025" y="3896382"/>
            <a:ext cx="4059943" cy="22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8504067_1330058337138626_127093390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65464">
            <a:off x="246374" y="356412"/>
            <a:ext cx="3264024" cy="2448018"/>
          </a:xfrm>
        </p:spPr>
      </p:pic>
      <p:pic>
        <p:nvPicPr>
          <p:cNvPr id="5" name="Obraz 4" descr="28548257_1330058400471953_126630572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5502">
            <a:off x="3451163" y="129054"/>
            <a:ext cx="2504877" cy="4453115"/>
          </a:xfrm>
          <a:prstGeom prst="rect">
            <a:avLst/>
          </a:prstGeom>
        </p:spPr>
      </p:pic>
      <p:pic>
        <p:nvPicPr>
          <p:cNvPr id="6" name="Obraz 5" descr="28504403_854393568055224_113515004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1678">
            <a:off x="166917" y="3750589"/>
            <a:ext cx="4399656" cy="2474807"/>
          </a:xfrm>
          <a:prstGeom prst="rect">
            <a:avLst/>
          </a:prstGeom>
        </p:spPr>
      </p:pic>
      <p:pic>
        <p:nvPicPr>
          <p:cNvPr id="7" name="Obraz 6" descr="28584176_1983294421915330_94100618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1311">
            <a:off x="5368412" y="474999"/>
            <a:ext cx="3457164" cy="2592873"/>
          </a:xfrm>
          <a:prstGeom prst="rect">
            <a:avLst/>
          </a:prstGeom>
        </p:spPr>
      </p:pic>
      <p:pic>
        <p:nvPicPr>
          <p:cNvPr id="8" name="Obraz 7" descr="18157418_1588532177844412_104765148057529857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861048"/>
            <a:ext cx="3803915" cy="213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38600" cy="4525963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pl-PL" sz="2000" dirty="0" smtClean="0"/>
              <a:t>Sesja inauguracyjna odbyła się 29.02.2016r. </a:t>
            </a:r>
            <a:r>
              <a:rPr lang="pl-PL" sz="2000" dirty="0" smtClean="0"/>
              <a:t> </a:t>
            </a:r>
            <a:r>
              <a:rPr lang="pl-PL" sz="2000" dirty="0" smtClean="0"/>
              <a:t>w Sali Rycerskiej Ratusza.</a:t>
            </a:r>
          </a:p>
          <a:p>
            <a:r>
              <a:rPr lang="pl-PL" sz="2000" dirty="0" smtClean="0"/>
              <a:t>Wybraliśmy wtedy naszego przewodniczącego, wiceprzewodniczącego oraz sekretarza.</a:t>
            </a:r>
          </a:p>
          <a:p>
            <a:r>
              <a:rPr lang="pl-PL" sz="2000" dirty="0" smtClean="0"/>
              <a:t>Złożyliśmy uroczyste ślubowanie.</a:t>
            </a:r>
            <a:endParaRPr lang="pl-PL" sz="2000" dirty="0"/>
          </a:p>
        </p:txBody>
      </p:sp>
      <p:pic>
        <p:nvPicPr>
          <p:cNvPr id="5" name="Symbol zastępczy zawartości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356992"/>
            <a:ext cx="4553712" cy="2838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Rok 2016</a:t>
            </a:r>
            <a:endParaRPr lang="pl-PL" sz="54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Wizyta w mieście partnerskim Dzierżoniowa – Hajduszoboszlo.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038600" cy="4525963"/>
          </a:xfrm>
        </p:spPr>
        <p:txBody>
          <a:bodyPr/>
          <a:lstStyle/>
          <a:p>
            <a:r>
              <a:rPr lang="pl-PL" dirty="0" smtClean="0"/>
              <a:t>W dniach 9-13 maja mieliśmy okazję odwiedzić jedno z miast partnerskich Dzierżoniowa oraz spotkać się z tamtejszą młodzieżą. </a:t>
            </a:r>
            <a:endParaRPr lang="pl-PL" dirty="0"/>
          </a:p>
        </p:txBody>
      </p:sp>
      <p:pic>
        <p:nvPicPr>
          <p:cNvPr id="6" name="Symbol zastępczy zawartości 5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76872"/>
            <a:ext cx="4448084" cy="2514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Mikołajki w Szpitalu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06.12.2016r. nasi radni przebrani za postacie bajkowe, Mikołaja oraz jego pomocników odwiedzili wszystkich pacjentów oraz pracowników obecnych w tym dniu we wszystkich oddziałach Szpitala Powiatowego w Dzierżoniowie. Każdy z nich został przez nas obdarowany słodkim upominkiem oraz kartką z życzeniami świątecznymi. </a:t>
            </a:r>
            <a:endParaRPr lang="pl-PL" dirty="0"/>
          </a:p>
        </p:txBody>
      </p:sp>
      <p:pic>
        <p:nvPicPr>
          <p:cNvPr id="5" name="Symbol zastępczy zawartości 4" descr="15424565_307148546345540_1175774969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1792" y="1722438"/>
            <a:ext cx="301141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Paczka dla Reksia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Braliśmy także aktywny udział w akcji zbiórki karmy dla zwierząt z dzierżoniowskiego schroniska. </a:t>
            </a:r>
            <a:endParaRPr lang="pl-PL" dirty="0"/>
          </a:p>
        </p:txBody>
      </p:sp>
      <p:pic>
        <p:nvPicPr>
          <p:cNvPr id="5" name="Symbol zastępczy zawartości 4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4634637" cy="3084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Młodzieżowy Budżet Obywatelski na rok 2017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Nasza rada, a w szczególności komisja ds. Młodzieżowego Budżetu Obywatelskiego, nadzorowała przebieg składania wniosków i głosowania do pierwszej edycji budżetu.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351936" cy="2220664"/>
          </a:xfrm>
        </p:spPr>
        <p:txBody>
          <a:bodyPr/>
          <a:lstStyle/>
          <a:p>
            <a:pPr algn="ctr"/>
            <a:r>
              <a:rPr lang="pl-PL" dirty="0" smtClean="0"/>
              <a:t>Rok 2017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92D050"/>
      </a:accent2>
      <a:accent3>
        <a:srgbClr val="0070C0"/>
      </a:accent3>
      <a:accent4>
        <a:srgbClr val="00B0F0"/>
      </a:accent4>
      <a:accent5>
        <a:srgbClr val="C00000"/>
      </a:accent5>
      <a:accent6>
        <a:srgbClr val="FF0000"/>
      </a:accent6>
      <a:hlink>
        <a:srgbClr val="000000"/>
      </a:hlink>
      <a:folHlink>
        <a:srgbClr val="00000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197</TotalTime>
  <Words>574</Words>
  <Application>Microsoft Office PowerPoint</Application>
  <PresentationFormat>Pokaz na ekranie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Energetyczny</vt:lpstr>
      <vt:lpstr>Młodzieżowa Rada Miasta Dzierżoniów</vt:lpstr>
      <vt:lpstr>Slajd 2</vt:lpstr>
      <vt:lpstr>Slajd 3</vt:lpstr>
      <vt:lpstr>Rok 2016</vt:lpstr>
      <vt:lpstr>Wizyta w mieście partnerskim Dzierżoniowa – Hajduszoboszlo.</vt:lpstr>
      <vt:lpstr>Mikołajki w Szpitalu</vt:lpstr>
      <vt:lpstr>Paczka dla Reksia</vt:lpstr>
      <vt:lpstr>Młodzieżowy Budżet Obywatelski na rok 2017</vt:lpstr>
      <vt:lpstr>Rok 2017</vt:lpstr>
      <vt:lpstr>Realizacja wniosków wybranych w 2016 roku</vt:lpstr>
      <vt:lpstr>3. Hip - Hop Festiwal</vt:lpstr>
      <vt:lpstr>Wizyta młodzieżowych radnych z Kluczborka</vt:lpstr>
      <vt:lpstr>Festiwal Kolorów</vt:lpstr>
      <vt:lpstr>Wizyta młodzieży z Oławy</vt:lpstr>
      <vt:lpstr>Paczka dla Reksia (2 edycja)</vt:lpstr>
      <vt:lpstr>Spotkanie z Młodzieżową Radą Powiatu Świdnickiego</vt:lpstr>
      <vt:lpstr>Wizyta w mieście partnerskim Dzierżoniowa – Lanskroun</vt:lpstr>
      <vt:lpstr>Młodzieżowy Budżet Obywatelski na rok 2018</vt:lpstr>
      <vt:lpstr>Slajd 19</vt:lpstr>
      <vt:lpstr>Projekty do zrealizowania na 2018 rok:</vt:lpstr>
      <vt:lpstr>Młodzieżowa Rada to nie tylko obowiązki – to przede wszystkim niezapomniane chwile oraz doświadczenia 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Młodzieżowa Rada Miasta Dzierżoniów</dc:title>
  <dc:creator>Joszeczka</dc:creator>
  <cp:lastModifiedBy>justyna</cp:lastModifiedBy>
  <cp:revision>19</cp:revision>
  <dcterms:created xsi:type="dcterms:W3CDTF">2018-02-26T17:54:03Z</dcterms:created>
  <dcterms:modified xsi:type="dcterms:W3CDTF">2018-02-26T21:22:07Z</dcterms:modified>
</cp:coreProperties>
</file>